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045" autoAdjust="0"/>
  </p:normalViewPr>
  <p:slideViewPr>
    <p:cSldViewPr>
      <p:cViewPr varScale="1">
        <p:scale>
          <a:sx n="46" d="100"/>
          <a:sy n="46" d="100"/>
        </p:scale>
        <p:origin x="-121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F81398-3322-4FE3-B8F1-729DC245F2BA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B0A615-B53A-4AF0-8495-73A1EF87016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Tim Tran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0A615-B53A-4AF0-8495-73A1EF87016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Marin Plant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0A615-B53A-4AF0-8495-73A1EF87016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Plant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0A615-B53A-4AF0-8495-73A1EF87016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Marin Plant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0A615-B53A-4AF0-8495-73A1EF870168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Tim Tran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0A615-B53A-4AF0-8495-73A1EF87016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Tim Tran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0A615-B53A-4AF0-8495-73A1EF87016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Catrina</a:t>
            </a:r>
            <a:r>
              <a:rPr lang="en-US" baseline="0" dirty="0" smtClean="0"/>
              <a:t> Marci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0A615-B53A-4AF0-8495-73A1EF87016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Catrina</a:t>
            </a:r>
            <a:r>
              <a:rPr lang="en-US" baseline="0" dirty="0" smtClean="0"/>
              <a:t> Marci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0A615-B53A-4AF0-8495-73A1EF87016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Catrina</a:t>
            </a:r>
            <a:r>
              <a:rPr lang="en-US" baseline="0" dirty="0" smtClean="0"/>
              <a:t> Marci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0A615-B53A-4AF0-8495-73A1EF87016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Alexa Ward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0A615-B53A-4AF0-8495-73A1EF87016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Alexa Ward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0A615-B53A-4AF0-8495-73A1EF87016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Alexa Ward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0A615-B53A-4AF0-8495-73A1EF87016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946FA-FCB2-43BA-B5DE-3E0C5792C162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BF643-A748-4482-8C2B-F597B19623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946FA-FCB2-43BA-B5DE-3E0C5792C162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BF643-A748-4482-8C2B-F597B19623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946FA-FCB2-43BA-B5DE-3E0C5792C162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BF643-A748-4482-8C2B-F597B19623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946FA-FCB2-43BA-B5DE-3E0C5792C162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BF643-A748-4482-8C2B-F597B19623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946FA-FCB2-43BA-B5DE-3E0C5792C162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BF643-A748-4482-8C2B-F597B19623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946FA-FCB2-43BA-B5DE-3E0C5792C162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BF643-A748-4482-8C2B-F597B19623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946FA-FCB2-43BA-B5DE-3E0C5792C162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BF643-A748-4482-8C2B-F597B19623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946FA-FCB2-43BA-B5DE-3E0C5792C162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BF643-A748-4482-8C2B-F597B19623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946FA-FCB2-43BA-B5DE-3E0C5792C162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BF643-A748-4482-8C2B-F597B19623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946FA-FCB2-43BA-B5DE-3E0C5792C162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BF643-A748-4482-8C2B-F597B19623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946FA-FCB2-43BA-B5DE-3E0C5792C162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BF643-A748-4482-8C2B-F597B19623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946FA-FCB2-43BA-B5DE-3E0C5792C162}" type="datetimeFigureOut">
              <a:rPr lang="en-US" smtClean="0"/>
              <a:pPr/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BF643-A748-4482-8C2B-F597B19623E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African American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Timothy Tran,  Catrina Marci, Alexa Ward, Marin Plant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First African American  Army General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sjroigteriuh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iosdfoigsa9er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kjsdlkfgahdrgi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Heavy Weight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Heavy Weight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Heavy  Weight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First African American Baseball Player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First African American Baseball Player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First African American Baseball Players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African American General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Benjamin O. </a:t>
            </a:r>
            <a:r>
              <a:rPr lang="en-US" smtClean="0"/>
              <a:t>Davis Sr. </a:t>
            </a:r>
            <a:endParaRPr lang="en-US" dirty="0"/>
          </a:p>
        </p:txBody>
      </p:sp>
      <p:pic>
        <p:nvPicPr>
          <p:cNvPr id="12290" name="Picture 2" descr="http://www.af.mil/shared/media/photodb/photos/070207-F-9999W-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3150" y="2933700"/>
            <a:ext cx="2990850" cy="3924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African American General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94</Words>
  <Application>Microsoft Office PowerPoint</Application>
  <PresentationFormat>On-screen Show (4:3)</PresentationFormat>
  <Paragraphs>39</Paragraphs>
  <Slides>13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African American</vt:lpstr>
      <vt:lpstr>First Heavy Weight</vt:lpstr>
      <vt:lpstr>First Heavy Weight</vt:lpstr>
      <vt:lpstr>First Heavy  Weight</vt:lpstr>
      <vt:lpstr>First African American Baseball Player</vt:lpstr>
      <vt:lpstr>First African American Baseball Player</vt:lpstr>
      <vt:lpstr>First African American Baseball Players</vt:lpstr>
      <vt:lpstr>First African American General</vt:lpstr>
      <vt:lpstr>First African American General</vt:lpstr>
      <vt:lpstr>First African American  Army General</vt:lpstr>
      <vt:lpstr>sjroigteriuh</vt:lpstr>
      <vt:lpstr>iosdfoigsa9er</vt:lpstr>
      <vt:lpstr>kjsdlkfgahdrgi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African American</dc:title>
  <dc:creator>award41</dc:creator>
  <cp:lastModifiedBy>award41</cp:lastModifiedBy>
  <cp:revision>3</cp:revision>
  <dcterms:created xsi:type="dcterms:W3CDTF">2010-03-15T12:28:51Z</dcterms:created>
  <dcterms:modified xsi:type="dcterms:W3CDTF">2010-03-16T12:32:59Z</dcterms:modified>
</cp:coreProperties>
</file>